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sldIdLst>
    <p:sldId id="258" r:id="rId2"/>
    <p:sldId id="278" r:id="rId3"/>
    <p:sldId id="305" r:id="rId4"/>
    <p:sldId id="303" r:id="rId5"/>
    <p:sldId id="311" r:id="rId6"/>
    <p:sldId id="312" r:id="rId7"/>
    <p:sldId id="313" r:id="rId8"/>
    <p:sldId id="314" r:id="rId9"/>
    <p:sldId id="320" r:id="rId10"/>
    <p:sldId id="319" r:id="rId11"/>
    <p:sldId id="316" r:id="rId12"/>
    <p:sldId id="309" r:id="rId13"/>
    <p:sldId id="310" r:id="rId14"/>
    <p:sldId id="318" r:id="rId15"/>
    <p:sldId id="323" r:id="rId16"/>
    <p:sldId id="324" r:id="rId17"/>
    <p:sldId id="325" r:id="rId18"/>
    <p:sldId id="30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D34817"/>
    <a:srgbClr val="E78712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7" autoAdjust="0"/>
    <p:restoredTop sz="95405" autoAdjust="0"/>
  </p:normalViewPr>
  <p:slideViewPr>
    <p:cSldViewPr snapToGrid="0">
      <p:cViewPr varScale="1">
        <p:scale>
          <a:sx n="86" d="100"/>
          <a:sy n="86" d="100"/>
        </p:scale>
        <p:origin x="389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2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2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0934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87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17006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52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14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325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53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8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79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6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8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7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5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44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1688D-EF61-4E2D-A938-FA60337CD17D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D98FD75-DCA7-4536-9B2C-B654DB8FB6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1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392" y="610198"/>
            <a:ext cx="5313971" cy="1025562"/>
          </a:xfrm>
        </p:spPr>
        <p:txBody>
          <a:bodyPr>
            <a:noAutofit/>
          </a:bodyPr>
          <a:lstStyle/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INTRODUCTION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29988" y="2456942"/>
            <a:ext cx="79987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Virtual View Mirror is an Application which is used to give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front facade view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to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the user about the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product without even trying them, thus it saves time, 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and 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Times New Roman" panose="02020603050405020304" pitchFamily="18" charset="0"/>
              </a:rPr>
              <a:t>make the process easier.</a:t>
            </a:r>
          </a:p>
        </p:txBody>
      </p:sp>
    </p:spTree>
    <p:extLst>
      <p:ext uri="{BB962C8B-B14F-4D97-AF65-F5344CB8AC3E}">
        <p14:creationId xmlns:p14="http://schemas.microsoft.com/office/powerpoint/2010/main" val="228400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7037106" y="740453"/>
            <a:ext cx="5029200" cy="2571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7387626" y="3776823"/>
            <a:ext cx="4678680" cy="27311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4971" y="3005904"/>
            <a:ext cx="79987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Haar features are depicted as rectangles of black and white areas</a:t>
            </a:r>
            <a:endParaRPr lang="en-US" sz="3200" dirty="0">
              <a:solidFill>
                <a:srgbClr val="00206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998" y="4850002"/>
            <a:ext cx="7998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Haar features </a:t>
            </a:r>
            <a:r>
              <a:rPr lang="en-US" sz="3200" dirty="0" smtClean="0"/>
              <a:t>for Nose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8998" y="1441553"/>
            <a:ext cx="79987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Haar features </a:t>
            </a:r>
            <a:r>
              <a:rPr lang="en-US" sz="3200" dirty="0" smtClean="0"/>
              <a:t>for Eyes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91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3344" r="3097" b="9507"/>
          <a:stretch/>
        </p:blipFill>
        <p:spPr>
          <a:xfrm>
            <a:off x="2138065" y="2112884"/>
            <a:ext cx="8031806" cy="466636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470208" y="156821"/>
            <a:ext cx="9367520" cy="176963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REAL TIME INITIATOR (Phase 1) 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1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2284899"/>
            <a:ext cx="4968671" cy="398871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37360" y="143177"/>
            <a:ext cx="9367520" cy="1922689"/>
          </a:xfrm>
        </p:spPr>
        <p:txBody>
          <a:bodyPr>
            <a:noAutofit/>
          </a:bodyPr>
          <a:lstStyle/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DRAWING CONTOUR AROUND FACE AND EYES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787" y="2295631"/>
            <a:ext cx="4991533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96470" y="404904"/>
            <a:ext cx="10304464" cy="1999629"/>
          </a:xfrm>
        </p:spPr>
        <p:txBody>
          <a:bodyPr>
            <a:noAutofit/>
          </a:bodyPr>
          <a:lstStyle/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DRAWING CONTOUR AROUND FACE, EYES &amp; MOUTH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03" y="2626015"/>
            <a:ext cx="4976234" cy="3977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20" y="2626015"/>
            <a:ext cx="4968671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4" t="1851" r="3099" b="3552"/>
          <a:stretch/>
        </p:blipFill>
        <p:spPr>
          <a:xfrm>
            <a:off x="3421198" y="1324856"/>
            <a:ext cx="6051467" cy="544436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763171" y="330268"/>
            <a:ext cx="9367520" cy="2324156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PRODUCT INTERFACE </a:t>
            </a:r>
          </a:p>
        </p:txBody>
      </p:sp>
    </p:spTree>
    <p:extLst>
      <p:ext uri="{BB962C8B-B14F-4D97-AF65-F5344CB8AC3E}">
        <p14:creationId xmlns:p14="http://schemas.microsoft.com/office/powerpoint/2010/main" val="394369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37360" y="438771"/>
            <a:ext cx="9367520" cy="8357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PRODUCT SUPERIMPOSING</a:t>
            </a:r>
          </a:p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(Filter 1 – Eye Glass Frame)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2878667"/>
            <a:ext cx="5506010" cy="3344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20" y="2878667"/>
            <a:ext cx="5506010" cy="3336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37360" y="438771"/>
            <a:ext cx="9367520" cy="8357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PRODUCT SUPERIMPOSING</a:t>
            </a:r>
          </a:p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(Filter 1 – Eye Glass Frame)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42" y="2851751"/>
            <a:ext cx="5510452" cy="337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20" y="2851751"/>
            <a:ext cx="5556042" cy="3371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60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37360" y="438771"/>
            <a:ext cx="9367520" cy="8357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PRODUCT SUPERIMPOSING</a:t>
            </a:r>
          </a:p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(Filter 2 – Moustaches)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:\Users\mukul\AppData\Local\Microsoft\Windows\INetCache\Content.Word\marrbc3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20" y="2887361"/>
            <a:ext cx="5603398" cy="3336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5" name="Picture 3" descr="marrb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82" y="2887362"/>
            <a:ext cx="5644457" cy="3336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2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50046" y="588223"/>
            <a:ext cx="8550034" cy="178244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APPLICATIONS AND FUTURE SCOPE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50046" y="2673969"/>
            <a:ext cx="8550035" cy="236548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IN" sz="2400" dirty="0">
                <a:cs typeface="Times New Roman" panose="02020603050405020304" pitchFamily="18" charset="0"/>
              </a:rPr>
              <a:t>It provides a better approach to see how things can look without trying everything physically</a:t>
            </a:r>
            <a:r>
              <a:rPr lang="en-US" sz="2400" dirty="0" smtClean="0"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400" dirty="0" smtClean="0">
              <a:cs typeface="Times New Roman" panose="02020603050405020304" pitchFamily="18" charset="0"/>
            </a:endParaRPr>
          </a:p>
          <a:p>
            <a:pPr algn="just"/>
            <a:r>
              <a:rPr lang="en-IN" sz="2400" dirty="0">
                <a:cs typeface="Times New Roman" panose="02020603050405020304" pitchFamily="18" charset="0"/>
              </a:rPr>
              <a:t>Saves a significant amount of time and avoids product wear and tear</a:t>
            </a:r>
            <a:r>
              <a:rPr lang="en-US" sz="2400" dirty="0" smtClean="0"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400" dirty="0"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cs typeface="Times New Roman" panose="02020603050405020304" pitchFamily="18" charset="0"/>
              </a:rPr>
              <a:t>This application can be used in online shopping E-commerce websites for better approach to view the product.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15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148737" y="629137"/>
            <a:ext cx="4509923" cy="935503"/>
          </a:xfrm>
        </p:spPr>
        <p:txBody>
          <a:bodyPr>
            <a:noAutofit/>
          </a:bodyPr>
          <a:lstStyle/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PURPOSE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1040" y="2133599"/>
            <a:ext cx="9337040" cy="4400366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cs typeface="Times New Roman" panose="02020603050405020304" pitchFamily="18" charset="0"/>
              </a:rPr>
              <a:t>we aim to justify our problem statement with the help of concepts of image processing to change the way products especially wearables are viewed and put on</a:t>
            </a:r>
            <a:r>
              <a:rPr lang="en-US" sz="2400" dirty="0" smtClean="0"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400" dirty="0">
              <a:cs typeface="Times New Roman" panose="02020603050405020304" pitchFamily="18" charset="0"/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  <a:cs typeface="Times New Roman" pitchFamily="18" charset="0"/>
              </a:rPr>
              <a:t>This Project enables a user to overcome the physical barriers like wear and tear of the Product by simply using this system. </a:t>
            </a:r>
          </a:p>
          <a:p>
            <a:pPr algn="just"/>
            <a:endParaRPr lang="en-US" sz="2400" dirty="0">
              <a:solidFill>
                <a:schemeClr val="tx1"/>
              </a:solidFill>
              <a:cs typeface="Times New Roman" pitchFamily="18" charset="0"/>
            </a:endParaRPr>
          </a:p>
          <a:p>
            <a:pPr algn="just"/>
            <a:r>
              <a:rPr lang="en-US" sz="2400" dirty="0" smtClean="0">
                <a:solidFill>
                  <a:schemeClr val="tx1"/>
                </a:solidFill>
                <a:cs typeface="Times New Roman" pitchFamily="18" charset="0"/>
              </a:rPr>
              <a:t>Also it increases durability of the products and maintenance.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7921" y="515711"/>
            <a:ext cx="5334314" cy="835778"/>
          </a:xfrm>
        </p:spPr>
        <p:txBody>
          <a:bodyPr>
            <a:noAutofit/>
          </a:bodyPr>
          <a:lstStyle/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TECHNOLOGIES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806" y="1913208"/>
            <a:ext cx="8940800" cy="4005943"/>
          </a:xfrm>
        </p:spPr>
        <p:txBody>
          <a:bodyPr>
            <a:noAutofit/>
          </a:bodyPr>
          <a:lstStyle/>
          <a:p>
            <a:pPr algn="just"/>
            <a:r>
              <a:rPr lang="en-IN" sz="32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PYTHON</a:t>
            </a:r>
            <a:r>
              <a:rPr lang="en-IN" sz="36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: </a:t>
            </a:r>
          </a:p>
          <a:p>
            <a:pPr marL="0" indent="0" algn="just">
              <a:buNone/>
            </a:pPr>
            <a:endParaRPr lang="en-IN" sz="10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Python is a widely used general-purpose, high-level programming language.</a:t>
            </a:r>
          </a:p>
          <a:p>
            <a:pPr marL="0" indent="0" algn="just">
              <a:buNone/>
            </a:pPr>
            <a:endParaRPr lang="en-US" sz="22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algn="just"/>
            <a:r>
              <a:rPr lang="en-US" sz="3200" dirty="0">
                <a:solidFill>
                  <a:srgbClr val="002060"/>
                </a:solidFill>
                <a:cs typeface="Times New Roman" panose="02020603050405020304" pitchFamily="18" charset="0"/>
              </a:rPr>
              <a:t>OPENCV</a:t>
            </a:r>
            <a:r>
              <a:rPr lang="en-US" sz="2800" b="1" dirty="0">
                <a:solidFill>
                  <a:srgbClr val="002060"/>
                </a:solidFill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buNone/>
            </a:pPr>
            <a:endParaRPr lang="en-US" sz="10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tx1"/>
                </a:solidFill>
                <a:cs typeface="Times New Roman" panose="02020603050405020304" pitchFamily="18" charset="0"/>
              </a:rPr>
              <a:t>Open-source Computer Vision library focused on real-time image processing.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2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69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142974" y="2206171"/>
            <a:ext cx="8211844" cy="4651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6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NUMPY</a:t>
            </a:r>
            <a:r>
              <a:rPr lang="en-US" sz="26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:</a:t>
            </a:r>
            <a:r>
              <a:rPr lang="en-US" sz="26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 </a:t>
            </a:r>
            <a:r>
              <a:rPr lang="en-US" sz="2200" dirty="0" smtClean="0">
                <a:solidFill>
                  <a:schemeClr val="tx1"/>
                </a:solidFill>
              </a:rPr>
              <a:t>Fundamental </a:t>
            </a:r>
            <a:r>
              <a:rPr lang="en-US" sz="2200" dirty="0">
                <a:solidFill>
                  <a:schemeClr val="tx1"/>
                </a:solidFill>
              </a:rPr>
              <a:t>package for scientific computing with </a:t>
            </a:r>
            <a:r>
              <a:rPr lang="en-US" sz="2200" dirty="0" smtClean="0">
                <a:solidFill>
                  <a:schemeClr val="tx1"/>
                </a:solidFill>
              </a:rPr>
              <a:t>Python.</a:t>
            </a:r>
          </a:p>
          <a:p>
            <a:pPr marL="0" indent="0" algn="just">
              <a:buNone/>
            </a:pPr>
            <a:endParaRPr lang="en-US" sz="2000" dirty="0" smtClean="0">
              <a:solidFill>
                <a:schemeClr val="tx1"/>
              </a:solidFill>
            </a:endParaRPr>
          </a:p>
          <a:p>
            <a:pPr algn="just"/>
            <a:r>
              <a:rPr lang="en-IN" sz="26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MATH: </a:t>
            </a:r>
            <a:r>
              <a:rPr lang="en-US" sz="2200" dirty="0" smtClean="0">
                <a:solidFill>
                  <a:schemeClr val="tx1"/>
                </a:solidFill>
              </a:rPr>
              <a:t>Free &amp; available, provides access to mathematical functions defined by C standard.</a:t>
            </a:r>
          </a:p>
          <a:p>
            <a:pPr marL="0" indent="0" algn="just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algn="just"/>
            <a:r>
              <a:rPr lang="en-IN" sz="2600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PYCHARM: </a:t>
            </a:r>
            <a:r>
              <a:rPr lang="en-US" sz="2200" dirty="0" smtClean="0">
                <a:solidFill>
                  <a:schemeClr val="tx1"/>
                </a:solidFill>
              </a:rPr>
              <a:t>Unlike a regular text editor, Pycharm knows python and is built from the ground up to deal with code, not text.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37360" y="515711"/>
            <a:ext cx="9367520" cy="835778"/>
          </a:xfrm>
        </p:spPr>
        <p:txBody>
          <a:bodyPr>
            <a:noAutofit/>
          </a:bodyPr>
          <a:lstStyle/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OTHER TECHNOLOGIES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3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37360" y="515711"/>
            <a:ext cx="9367520" cy="8357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ER DIAGRAM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" y="1578989"/>
            <a:ext cx="10668000" cy="47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6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37360" y="515711"/>
            <a:ext cx="9367520" cy="8357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USE-CASE DIAGRAM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44" y="1711939"/>
            <a:ext cx="9543751" cy="492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6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37360" y="515711"/>
            <a:ext cx="9367520" cy="8357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DATA FLOW DIAGRAM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87" y="2027049"/>
            <a:ext cx="8365066" cy="47053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95278" y="1396881"/>
            <a:ext cx="1604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Level 1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5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37360" y="515711"/>
            <a:ext cx="9367520" cy="8357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DATA FLOW DIAGRAM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4" b="8472"/>
          <a:stretch/>
        </p:blipFill>
        <p:spPr>
          <a:xfrm>
            <a:off x="1898226" y="2379215"/>
            <a:ext cx="9045787" cy="42346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21911" y="1572964"/>
            <a:ext cx="1556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Level 2</a:t>
            </a:r>
            <a:endParaRPr lang="en-US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81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737360" y="515711"/>
            <a:ext cx="9367520" cy="8357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IN" sz="6000" dirty="0" smtClean="0">
                <a:solidFill>
                  <a:srgbClr val="002060"/>
                </a:solidFill>
                <a:latin typeface="Franklin Gothic Medium" panose="020B0603020102020204" pitchFamily="34" charset="0"/>
                <a:cs typeface="Times New Roman" panose="02020603050405020304" pitchFamily="18" charset="0"/>
              </a:rPr>
              <a:t>VOILA JONES FACE DETECTOR ALGORITHM</a:t>
            </a:r>
            <a:endParaRPr lang="en-IN" sz="6000" dirty="0">
              <a:solidFill>
                <a:srgbClr val="002060"/>
              </a:solidFill>
              <a:latin typeface="Franklin Gothic Medium" panose="020B06030201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94" y="2794637"/>
            <a:ext cx="7986452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4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1852</TotalTime>
  <Words>319</Words>
  <Application>Microsoft Office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Franklin Gothic Medium</vt:lpstr>
      <vt:lpstr>Times New Roman</vt:lpstr>
      <vt:lpstr>Wingdings 3</vt:lpstr>
      <vt:lpstr>Wisp</vt:lpstr>
      <vt:lpstr>INTRODUCTION</vt:lpstr>
      <vt:lpstr>PURPOSE</vt:lpstr>
      <vt:lpstr>TECHNOLOGIES</vt:lpstr>
      <vt:lpstr>OTHER 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DRAWING CONTOUR AROUND FACE AND EYES</vt:lpstr>
      <vt:lpstr>DRAWING CONTOUR AROUND FACE, EYES &amp; MOUTH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mukul goyal</dc:creator>
  <cp:lastModifiedBy>mukul goyal</cp:lastModifiedBy>
  <cp:revision>116</cp:revision>
  <dcterms:created xsi:type="dcterms:W3CDTF">2016-10-15T17:20:44Z</dcterms:created>
  <dcterms:modified xsi:type="dcterms:W3CDTF">2019-12-16T10:53:01Z</dcterms:modified>
</cp:coreProperties>
</file>